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4" r:id="rId7"/>
    <p:sldId id="265" r:id="rId8"/>
    <p:sldId id="268" r:id="rId9"/>
    <p:sldId id="26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543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892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919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775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179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369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89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172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021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128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786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44E46-DB85-334F-A027-38F483EBDF20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AE756-7BA9-264B-938A-16979F5AB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94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Tables Homework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80245" y="5768659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Spring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624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80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2779"/>
            <a:ext cx="4160501" cy="56743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&lt;html</a:t>
            </a:r>
            <a:r>
              <a:rPr lang="en-US" sz="1200" dirty="0" smtClean="0"/>
              <a:t>&gt;  &lt;</a:t>
            </a:r>
            <a:r>
              <a:rPr lang="en-US" sz="1200" dirty="0"/>
              <a:t>head</a:t>
            </a:r>
            <a:r>
              <a:rPr lang="en-US" sz="1200" dirty="0" smtClean="0"/>
              <a:t>&gt;  &lt;</a:t>
            </a:r>
            <a:r>
              <a:rPr lang="en-US" sz="1200" dirty="0"/>
              <a:t>title&gt;Table 7&lt;/title&gt;</a:t>
            </a:r>
            <a:br>
              <a:rPr lang="en-US" sz="1200" dirty="0"/>
            </a:br>
            <a:r>
              <a:rPr lang="en-US" sz="1400" dirty="0"/>
              <a:t>&lt;/head</a:t>
            </a:r>
            <a:r>
              <a:rPr lang="en-US" sz="1400" dirty="0" smtClean="0"/>
              <a:t>&gt;  &lt;</a:t>
            </a:r>
            <a:r>
              <a:rPr lang="en-US" sz="1400" dirty="0"/>
              <a:t>body</a:t>
            </a:r>
            <a:r>
              <a:rPr lang="en-US" sz="1400" dirty="0" smtClean="0"/>
              <a:t>&gt;   </a:t>
            </a:r>
            <a:r>
              <a:rPr lang="en-US" sz="1400" b="1" dirty="0" smtClean="0">
                <a:solidFill>
                  <a:srgbClr val="FF0000"/>
                </a:solidFill>
              </a:rPr>
              <a:t>&lt;</a:t>
            </a:r>
            <a:r>
              <a:rPr lang="en-US" sz="1400" b="1" dirty="0" err="1">
                <a:solidFill>
                  <a:srgbClr val="FF0000"/>
                </a:solidFill>
              </a:rPr>
              <a:t>br</a:t>
            </a:r>
            <a:r>
              <a:rPr lang="en-US" sz="1400" b="1" dirty="0">
                <a:solidFill>
                  <a:srgbClr val="FF0000"/>
                </a:solidFill>
              </a:rPr>
              <a:t>&gt;&lt;</a:t>
            </a:r>
            <a:r>
              <a:rPr lang="en-US" sz="1400" b="1" dirty="0" err="1">
                <a:solidFill>
                  <a:srgbClr val="FF0000"/>
                </a:solidFill>
              </a:rPr>
              <a:t>br</a:t>
            </a:r>
            <a:r>
              <a:rPr lang="en-US" sz="1400" b="1" dirty="0">
                <a:solidFill>
                  <a:srgbClr val="FF0000"/>
                </a:solidFill>
              </a:rPr>
              <a:t>&gt;</a:t>
            </a:r>
            <a:br>
              <a:rPr lang="en-US" sz="1400" b="1" dirty="0">
                <a:solidFill>
                  <a:srgbClr val="FF0000"/>
                </a:solidFill>
              </a:rPr>
            </a:br>
            <a:r>
              <a:rPr lang="en-US" sz="1400" b="1" dirty="0">
                <a:solidFill>
                  <a:srgbClr val="FF0000"/>
                </a:solidFill>
              </a:rPr>
              <a:t>&lt;p align="center"&gt;&lt;font size="5"&gt; Table-7&lt;/p&gt;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 dirty="0" smtClean="0"/>
              <a:t>&lt;</a:t>
            </a:r>
            <a:r>
              <a:rPr lang="en-US" sz="1400" dirty="0"/>
              <a:t>table align="center" border="20" </a:t>
            </a:r>
            <a:r>
              <a:rPr lang="en-US" sz="1400" dirty="0" err="1"/>
              <a:t>bgcolor</a:t>
            </a:r>
            <a:r>
              <a:rPr lang="en-US" sz="1400" dirty="0"/>
              <a:t>="silver" </a:t>
            </a:r>
            <a:r>
              <a:rPr lang="en-US" sz="1400" dirty="0" err="1"/>
              <a:t>bordercolor</a:t>
            </a:r>
            <a:r>
              <a:rPr lang="en-US" sz="1400" dirty="0"/>
              <a:t>="red"&gt; </a:t>
            </a:r>
            <a:endParaRPr lang="en-US" sz="1400" dirty="0" smtClean="0"/>
          </a:p>
          <a:p>
            <a:pPr marL="0" indent="0">
              <a:buNone/>
            </a:pPr>
            <a:endParaRPr lang="en-US" sz="1400" dirty="0" smtClean="0">
              <a:effectLst/>
            </a:endParaRPr>
          </a:p>
          <a:p>
            <a:pPr marL="0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tr</a:t>
            </a:r>
            <a:r>
              <a:rPr lang="en-US" sz="1400" dirty="0" smtClean="0"/>
              <a:t>&gt;  &lt;</a:t>
            </a:r>
            <a:r>
              <a:rPr lang="en-US" sz="1400" dirty="0"/>
              <a:t>td align="center" </a:t>
            </a:r>
            <a:r>
              <a:rPr lang="en-US" sz="1400" dirty="0" err="1"/>
              <a:t>colspan</a:t>
            </a:r>
            <a:r>
              <a:rPr lang="en-US" sz="1400" dirty="0"/>
              <a:t>="3" </a:t>
            </a:r>
            <a:r>
              <a:rPr lang="en-US" sz="1400" dirty="0">
                <a:solidFill>
                  <a:srgbClr val="000000"/>
                </a:solidFill>
              </a:rPr>
              <a:t>width="400" height="40"&gt; Web Page Title, width 400 </a:t>
            </a:r>
            <a:r>
              <a:rPr lang="en-US" sz="1400" dirty="0" err="1">
                <a:solidFill>
                  <a:srgbClr val="000000"/>
                </a:solidFill>
              </a:rPr>
              <a:t>px</a:t>
            </a:r>
            <a:r>
              <a:rPr lang="en-US" sz="1400" dirty="0">
                <a:solidFill>
                  <a:srgbClr val="000000"/>
                </a:solidFill>
              </a:rPr>
              <a:t>, height 40 </a:t>
            </a:r>
            <a:r>
              <a:rPr lang="en-US" sz="1400" dirty="0" err="1">
                <a:solidFill>
                  <a:srgbClr val="000000"/>
                </a:solidFill>
              </a:rPr>
              <a:t>px</a:t>
            </a:r>
            <a:r>
              <a:rPr lang="en-US" sz="1400" dirty="0">
                <a:solidFill>
                  <a:srgbClr val="000000"/>
                </a:solidFill>
              </a:rPr>
              <a:t>&lt;/td</a:t>
            </a:r>
            <a:r>
              <a:rPr lang="en-US" sz="1400" dirty="0" smtClean="0">
                <a:solidFill>
                  <a:srgbClr val="000000"/>
                </a:solidFill>
              </a:rPr>
              <a:t>&gt;  </a:t>
            </a:r>
            <a:r>
              <a:rPr lang="en-US" sz="1400" dirty="0" smtClean="0"/>
              <a:t>&lt;</a:t>
            </a:r>
            <a:r>
              <a:rPr lang="en-US" sz="1400" dirty="0"/>
              <a:t>/</a:t>
            </a:r>
            <a:r>
              <a:rPr lang="en-US" sz="1400" dirty="0" err="1"/>
              <a:t>tr</a:t>
            </a:r>
            <a:r>
              <a:rPr lang="en-US" sz="1400" dirty="0" smtClean="0"/>
              <a:t>&gt;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 &lt;</a:t>
            </a:r>
            <a:r>
              <a:rPr lang="en-US" sz="1400" dirty="0" err="1"/>
              <a:t>tr</a:t>
            </a:r>
            <a:r>
              <a:rPr lang="en-US" sz="1400" dirty="0" smtClean="0">
                <a:solidFill>
                  <a:srgbClr val="000000"/>
                </a:solidFill>
              </a:rPr>
              <a:t>&gt;  &lt;</a:t>
            </a:r>
            <a:r>
              <a:rPr lang="en-US" sz="1400" dirty="0">
                <a:solidFill>
                  <a:srgbClr val="000000"/>
                </a:solidFill>
              </a:rPr>
              <a:t>td align="center" </a:t>
            </a:r>
            <a:r>
              <a:rPr lang="en-US" sz="1400" b="1" dirty="0">
                <a:solidFill>
                  <a:srgbClr val="FF0000"/>
                </a:solidFill>
              </a:rPr>
              <a:t>height="120"&gt;height 120 </a:t>
            </a:r>
            <a:r>
              <a:rPr lang="en-US" sz="1400" b="1" dirty="0" err="1">
                <a:solidFill>
                  <a:srgbClr val="FF0000"/>
                </a:solidFill>
              </a:rPr>
              <a:t>px</a:t>
            </a:r>
            <a:r>
              <a:rPr lang="en-US" sz="1400" b="1" dirty="0">
                <a:solidFill>
                  <a:srgbClr val="FF0000"/>
                </a:solidFill>
              </a:rPr>
              <a:t>&lt;/td&gt;</a:t>
            </a:r>
            <a:br>
              <a:rPr lang="en-US" sz="1400" b="1" dirty="0">
                <a:solidFill>
                  <a:srgbClr val="FF0000"/>
                </a:solidFill>
              </a:rPr>
            </a:br>
            <a:r>
              <a:rPr lang="en-US" sz="1400" dirty="0"/>
              <a:t>&lt;td align="center" </a:t>
            </a:r>
            <a:r>
              <a:rPr lang="en-US" sz="1400" dirty="0" err="1"/>
              <a:t>bgcolor</a:t>
            </a:r>
            <a:r>
              <a:rPr lang="en-US" sz="1400" dirty="0"/>
              <a:t>="#</a:t>
            </a:r>
            <a:r>
              <a:rPr lang="en-US" sz="1400" dirty="0" err="1"/>
              <a:t>ccddff</a:t>
            </a:r>
            <a:r>
              <a:rPr lang="en-US" sz="1400" dirty="0"/>
              <a:t>"&gt;#</a:t>
            </a:r>
            <a:r>
              <a:rPr lang="en-US" sz="1400" dirty="0" err="1" smtClean="0"/>
              <a:t>ccddff</a:t>
            </a:r>
            <a:r>
              <a:rPr lang="en-US" sz="1400" dirty="0" smtClean="0"/>
              <a:t>&lt;</a:t>
            </a:r>
            <a:r>
              <a:rPr lang="en-US" sz="1400" dirty="0"/>
              <a:t>/td&gt;</a:t>
            </a:r>
            <a:br>
              <a:rPr lang="en-US" sz="1400" dirty="0"/>
            </a:br>
            <a:r>
              <a:rPr lang="en-US" sz="1400" dirty="0"/>
              <a:t>&lt;td align="center"&gt;X&lt;/td</a:t>
            </a:r>
            <a:r>
              <a:rPr lang="en-US" sz="1400" dirty="0" smtClean="0"/>
              <a:t>&gt;  &lt;</a:t>
            </a:r>
            <a:r>
              <a:rPr lang="en-US" sz="1400" dirty="0"/>
              <a:t>/</a:t>
            </a:r>
            <a:r>
              <a:rPr lang="en-US" sz="1400" dirty="0" err="1"/>
              <a:t>tr</a:t>
            </a:r>
            <a:r>
              <a:rPr lang="en-US" sz="1400" dirty="0"/>
              <a:t>&gt;</a:t>
            </a:r>
            <a:br>
              <a:rPr lang="en-US" sz="1400" dirty="0"/>
            </a:b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&lt;</a:t>
            </a:r>
            <a:r>
              <a:rPr lang="en-US" sz="1400" dirty="0" err="1"/>
              <a:t>tr</a:t>
            </a:r>
            <a:r>
              <a:rPr lang="en-US" sz="1400" dirty="0" smtClean="0"/>
              <a:t>&gt;  &lt;</a:t>
            </a:r>
            <a:r>
              <a:rPr lang="en-US" sz="1400" dirty="0"/>
              <a:t>td align="center</a:t>
            </a:r>
            <a:r>
              <a:rPr lang="en-US" sz="1400" b="1" dirty="0">
                <a:solidFill>
                  <a:srgbClr val="FF0000"/>
                </a:solidFill>
              </a:rPr>
              <a:t>" width="20%" height="80"&gt;  </a:t>
            </a:r>
            <a:r>
              <a:rPr lang="en-US" sz="1400" b="1" dirty="0" smtClean="0">
                <a:solidFill>
                  <a:srgbClr val="FF0000"/>
                </a:solidFill>
              </a:rPr>
              <a:t> width </a:t>
            </a:r>
            <a:r>
              <a:rPr lang="en-US" sz="1400" b="1" dirty="0">
                <a:solidFill>
                  <a:srgbClr val="FF0000"/>
                </a:solidFill>
              </a:rPr>
              <a:t>is 20% &lt;</a:t>
            </a:r>
            <a:r>
              <a:rPr lang="en-US" sz="1400" b="1" dirty="0" err="1">
                <a:solidFill>
                  <a:srgbClr val="FF0000"/>
                </a:solidFill>
              </a:rPr>
              <a:t>br</a:t>
            </a:r>
            <a:r>
              <a:rPr lang="en-US" sz="1400" b="1" dirty="0">
                <a:solidFill>
                  <a:srgbClr val="FF0000"/>
                </a:solidFill>
              </a:rPr>
              <a:t>&gt;height 80 </a:t>
            </a:r>
            <a:r>
              <a:rPr lang="en-US" sz="1400" b="1" dirty="0" err="1">
                <a:solidFill>
                  <a:srgbClr val="FF0000"/>
                </a:solidFill>
              </a:rPr>
              <a:t>px</a:t>
            </a:r>
            <a:r>
              <a:rPr lang="en-US" sz="1400" b="1" dirty="0">
                <a:solidFill>
                  <a:srgbClr val="FF0000"/>
                </a:solidFill>
              </a:rPr>
              <a:t>&lt;/td&gt;</a:t>
            </a:r>
            <a:br>
              <a:rPr lang="en-US" sz="1400" b="1" dirty="0">
                <a:solidFill>
                  <a:srgbClr val="FF0000"/>
                </a:solidFill>
              </a:rPr>
            </a:br>
            <a:r>
              <a:rPr lang="en-US" sz="1400" dirty="0"/>
              <a:t>&lt;td align="center</a:t>
            </a:r>
            <a:r>
              <a:rPr lang="en-US" sz="1400" b="1" dirty="0">
                <a:solidFill>
                  <a:srgbClr val="FF0000"/>
                </a:solidFill>
              </a:rPr>
              <a:t>" width="50%" </a:t>
            </a:r>
            <a:r>
              <a:rPr lang="en-US" sz="1400" b="1" dirty="0" err="1">
                <a:solidFill>
                  <a:srgbClr val="FF0000"/>
                </a:solidFill>
              </a:rPr>
              <a:t>bgcolor</a:t>
            </a:r>
            <a:r>
              <a:rPr lang="en-US" sz="1400" b="1" dirty="0">
                <a:solidFill>
                  <a:srgbClr val="FF0000"/>
                </a:solidFill>
              </a:rPr>
              <a:t>="#</a:t>
            </a:r>
            <a:r>
              <a:rPr lang="en-US" sz="1400" b="1" dirty="0" err="1">
                <a:solidFill>
                  <a:srgbClr val="FF0000"/>
                </a:solidFill>
              </a:rPr>
              <a:t>ddffdd</a:t>
            </a:r>
            <a:r>
              <a:rPr lang="en-US" sz="1400" b="1" dirty="0">
                <a:solidFill>
                  <a:srgbClr val="FF0000"/>
                </a:solidFill>
              </a:rPr>
              <a:t>"&gt; width is 50% and #</a:t>
            </a:r>
            <a:r>
              <a:rPr lang="en-US" sz="1400" b="1" dirty="0" err="1">
                <a:solidFill>
                  <a:srgbClr val="FF0000"/>
                </a:solidFill>
              </a:rPr>
              <a:t>ddffdd</a:t>
            </a:r>
            <a:r>
              <a:rPr lang="en-US" sz="1400" b="1" dirty="0">
                <a:solidFill>
                  <a:srgbClr val="FF0000"/>
                </a:solidFill>
              </a:rPr>
              <a:t>&lt;/td&gt;</a:t>
            </a:r>
            <a:br>
              <a:rPr lang="en-US" sz="1400" b="1" dirty="0">
                <a:solidFill>
                  <a:srgbClr val="FF0000"/>
                </a:solidFill>
              </a:rPr>
            </a:br>
            <a:r>
              <a:rPr lang="en-US" sz="1400" dirty="0"/>
              <a:t>&lt;td align="center"&gt;X&lt;/td</a:t>
            </a:r>
            <a:r>
              <a:rPr lang="en-US" sz="1400" dirty="0" smtClean="0"/>
              <a:t>&gt;  &lt;</a:t>
            </a:r>
            <a:r>
              <a:rPr lang="en-US" sz="1400" dirty="0"/>
              <a:t>/</a:t>
            </a:r>
            <a:r>
              <a:rPr lang="en-US" sz="1400" dirty="0" err="1"/>
              <a:t>tr</a:t>
            </a:r>
            <a:r>
              <a:rPr lang="en-US" sz="1400" dirty="0"/>
              <a:t>&gt;</a:t>
            </a:r>
            <a:br>
              <a:rPr lang="en-US" sz="1400" dirty="0"/>
            </a:b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&lt;</a:t>
            </a:r>
            <a:r>
              <a:rPr lang="en-US" sz="1200" dirty="0"/>
              <a:t>/table</a:t>
            </a:r>
            <a:r>
              <a:rPr lang="en-US" sz="1200" dirty="0" smtClean="0"/>
              <a:t>&gt;  &lt;</a:t>
            </a:r>
            <a:r>
              <a:rPr lang="en-US" sz="1200" dirty="0"/>
              <a:t>/body</a:t>
            </a:r>
            <a:r>
              <a:rPr lang="en-US" sz="1200" dirty="0" smtClean="0"/>
              <a:t>&gt;  &lt;</a:t>
            </a:r>
            <a:r>
              <a:rPr lang="en-US" sz="1200" dirty="0"/>
              <a:t>/html&gt; </a:t>
            </a:r>
            <a:endParaRPr lang="en-US" sz="12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5" name="Picture 4" descr="Screen Shot 2018-04-11 at 10.31.1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4656" y="1287400"/>
            <a:ext cx="4173045" cy="279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217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683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5626"/>
            <a:ext cx="3303489" cy="56258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html&gt;</a:t>
            </a:r>
            <a:br>
              <a:rPr lang="en-US" sz="1600" dirty="0"/>
            </a:br>
            <a:r>
              <a:rPr lang="en-US" sz="1600" dirty="0" smtClean="0"/>
              <a:t>&lt;</a:t>
            </a:r>
            <a:r>
              <a:rPr lang="en-US" sz="1600" dirty="0"/>
              <a:t>head&gt;</a:t>
            </a:r>
            <a:br>
              <a:rPr lang="en-US" sz="1600" dirty="0"/>
            </a:br>
            <a:r>
              <a:rPr lang="en-US" sz="1600" dirty="0" smtClean="0"/>
              <a:t>&lt;</a:t>
            </a:r>
            <a:r>
              <a:rPr lang="en-US" sz="1600" dirty="0"/>
              <a:t>title&gt;Table 1&lt;/title&gt; &lt;/head&gt;</a:t>
            </a:r>
            <a:br>
              <a:rPr lang="en-US" sz="1600" dirty="0"/>
            </a:br>
            <a:r>
              <a:rPr lang="en-US" sz="1600" dirty="0" smtClean="0"/>
              <a:t>&lt;</a:t>
            </a:r>
            <a:r>
              <a:rPr lang="en-US" sz="1600" dirty="0"/>
              <a:t>body&gt;</a:t>
            </a:r>
            <a:br>
              <a:rPr lang="en-US" sz="1600" dirty="0"/>
            </a:br>
            <a:r>
              <a:rPr lang="en-US" sz="1600" dirty="0" smtClean="0"/>
              <a:t>&lt;</a:t>
            </a:r>
            <a:r>
              <a:rPr lang="en-US" sz="1600" dirty="0"/>
              <a:t>table&gt; </a:t>
            </a:r>
            <a:endParaRPr lang="en-US" sz="1600" dirty="0" smtClean="0">
              <a:effectLst/>
            </a:endParaRP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 smtClean="0"/>
              <a:t>&lt;</a:t>
            </a:r>
            <a:r>
              <a:rPr lang="en-US" sz="1600" dirty="0"/>
              <a:t>td align="center"&gt;X&lt;/td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</a:t>
            </a:r>
            <a:r>
              <a:rPr lang="en-US" sz="1600" dirty="0" smtClean="0"/>
              <a:t>align</a:t>
            </a:r>
            <a:r>
              <a:rPr lang="en-US" sz="1600" dirty="0"/>
              <a:t>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</a:t>
            </a:r>
            <a:r>
              <a:rPr lang="en-US" sz="1600" dirty="0" smtClean="0"/>
              <a:t>align</a:t>
            </a:r>
            <a:r>
              <a:rPr lang="en-US" sz="1600" dirty="0"/>
              <a:t>="center"&gt;X&lt;/td&gt; &lt;/</a:t>
            </a:r>
            <a:r>
              <a:rPr lang="en-US" sz="1600" dirty="0" err="1"/>
              <a:t>tr</a:t>
            </a:r>
            <a:r>
              <a:rPr lang="en-US" sz="1600" dirty="0" smtClean="0"/>
              <a:t>&gt;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 smtClean="0"/>
              <a:t>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&lt;/table&gt;</a:t>
            </a:r>
            <a:br>
              <a:rPr lang="en-US" sz="1600" dirty="0"/>
            </a:br>
            <a:r>
              <a:rPr lang="en-US" sz="1600" dirty="0"/>
              <a:t>&lt;/body&gt;</a:t>
            </a:r>
            <a:br>
              <a:rPr lang="en-US" sz="1600" dirty="0"/>
            </a:br>
            <a:r>
              <a:rPr lang="en-US" sz="1600" dirty="0"/>
              <a:t>&lt;/html&gt; </a:t>
            </a:r>
            <a:endParaRPr lang="en-US" sz="1600" dirty="0" smtClean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95683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6" name="Picture 5" descr="Screen Shot 2018-04-11 at 10.06.4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46045" y="1339582"/>
            <a:ext cx="4866821" cy="46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685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1"/>
            <a:ext cx="3715845" cy="5294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&lt;html</a:t>
            </a:r>
            <a:r>
              <a:rPr lang="en-US" sz="1600" dirty="0" smtClean="0"/>
              <a:t>&gt;  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head</a:t>
            </a:r>
            <a:r>
              <a:rPr lang="en-US" sz="1600" dirty="0" smtClean="0"/>
              <a:t>&gt;  &lt;</a:t>
            </a:r>
            <a:r>
              <a:rPr lang="en-US" sz="1600" dirty="0"/>
              <a:t>title&gt;Table </a:t>
            </a:r>
            <a:r>
              <a:rPr lang="en-US" sz="1600" dirty="0" smtClean="0"/>
              <a:t>2&lt;</a:t>
            </a:r>
            <a:r>
              <a:rPr lang="en-US" sz="1600" dirty="0"/>
              <a:t>/title</a:t>
            </a:r>
            <a:r>
              <a:rPr lang="en-US" sz="1600" dirty="0" smtClean="0"/>
              <a:t>&gt;  &lt;</a:t>
            </a:r>
            <a:r>
              <a:rPr lang="en-US" sz="1600" dirty="0"/>
              <a:t>/head&gt;</a:t>
            </a:r>
            <a:br>
              <a:rPr lang="en-US" sz="1600" dirty="0"/>
            </a:br>
            <a:r>
              <a:rPr lang="en-US" sz="1600" dirty="0"/>
              <a:t>&lt;body&gt;</a:t>
            </a:r>
            <a:br>
              <a:rPr lang="en-US" sz="1600" dirty="0"/>
            </a:br>
            <a:r>
              <a:rPr lang="en-US" sz="1600" dirty="0"/>
              <a:t>&lt;table </a:t>
            </a:r>
            <a:r>
              <a:rPr lang="en-US" sz="1600" b="1" dirty="0">
                <a:solidFill>
                  <a:srgbClr val="FF0000"/>
                </a:solidFill>
              </a:rPr>
              <a:t>align="center" border="</a:t>
            </a:r>
            <a:r>
              <a:rPr lang="en-US" sz="1600" b="1" dirty="0" smtClean="0">
                <a:solidFill>
                  <a:srgbClr val="FF0000"/>
                </a:solidFill>
              </a:rPr>
              <a:t>1”&gt; </a:t>
            </a:r>
            <a:endParaRPr lang="en-US" sz="1600" b="1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&lt;/table&gt;</a:t>
            </a:r>
            <a:br>
              <a:rPr lang="en-US" sz="1600" dirty="0"/>
            </a:br>
            <a:r>
              <a:rPr lang="en-US" sz="1600" dirty="0"/>
              <a:t>&lt;/body&gt;</a:t>
            </a:r>
            <a:br>
              <a:rPr lang="en-US" sz="1600" dirty="0"/>
            </a:br>
            <a:r>
              <a:rPr lang="en-US" sz="1600" dirty="0"/>
              <a:t>&lt;/html&gt; </a:t>
            </a:r>
            <a:endParaRPr lang="en-US" sz="16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6" name="Picture 5" descr="Screen Shot 2018-04-11 at 8.40.5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73045" y="1514051"/>
            <a:ext cx="4761362" cy="345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78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1"/>
            <a:ext cx="3715845" cy="5294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&lt;html</a:t>
            </a:r>
            <a:r>
              <a:rPr lang="en-US" sz="1600" dirty="0" smtClean="0"/>
              <a:t>&gt;  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head</a:t>
            </a:r>
            <a:r>
              <a:rPr lang="en-US" sz="1600" dirty="0" smtClean="0"/>
              <a:t>&gt;  &lt;</a:t>
            </a:r>
            <a:r>
              <a:rPr lang="en-US" sz="1600" dirty="0"/>
              <a:t>title&gt;Table </a:t>
            </a:r>
            <a:r>
              <a:rPr lang="en-US" sz="1600" dirty="0" smtClean="0"/>
              <a:t>3&lt;</a:t>
            </a:r>
            <a:r>
              <a:rPr lang="en-US" sz="1600" dirty="0"/>
              <a:t>/title</a:t>
            </a:r>
            <a:r>
              <a:rPr lang="en-US" sz="1600" dirty="0" smtClean="0"/>
              <a:t>&gt;  &lt;</a:t>
            </a:r>
            <a:r>
              <a:rPr lang="en-US" sz="1600" dirty="0"/>
              <a:t>/head&gt;</a:t>
            </a:r>
            <a:br>
              <a:rPr lang="en-US" sz="1600" dirty="0"/>
            </a:br>
            <a:r>
              <a:rPr lang="en-US" sz="1600" dirty="0"/>
              <a:t>&lt;body&gt;</a:t>
            </a:r>
            <a:br>
              <a:rPr lang="en-US" sz="1600" dirty="0"/>
            </a:br>
            <a:r>
              <a:rPr lang="en-US" sz="1600" dirty="0"/>
              <a:t>&lt;table align="center" border="1" </a:t>
            </a:r>
            <a:endParaRPr lang="en-US" sz="1600" dirty="0" smtClean="0">
              <a:effectLst/>
            </a:endParaRPr>
          </a:p>
          <a:p>
            <a:pPr marL="0" indent="0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cellpadding</a:t>
            </a:r>
            <a:r>
              <a:rPr lang="en-US" sz="1600" b="1" dirty="0">
                <a:solidFill>
                  <a:srgbClr val="FF0000"/>
                </a:solidFill>
              </a:rPr>
              <a:t>="</a:t>
            </a:r>
            <a:r>
              <a:rPr lang="en-US" sz="1600" b="1" dirty="0" smtClean="0">
                <a:solidFill>
                  <a:srgbClr val="FF0000"/>
                </a:solidFill>
              </a:rPr>
              <a:t>40”&gt; </a:t>
            </a:r>
            <a:endParaRPr lang="en-US" sz="1600" b="1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&lt;/table&gt;</a:t>
            </a:r>
            <a:br>
              <a:rPr lang="en-US" sz="1600" dirty="0"/>
            </a:br>
            <a:r>
              <a:rPr lang="en-US" sz="1600" dirty="0"/>
              <a:t>&lt;/body&gt;</a:t>
            </a:r>
            <a:br>
              <a:rPr lang="en-US" sz="1600" dirty="0"/>
            </a:br>
            <a:r>
              <a:rPr lang="en-US" sz="1600" dirty="0"/>
              <a:t>&lt;/html&gt; </a:t>
            </a:r>
            <a:endParaRPr lang="en-US" sz="16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5" name="Picture 4" descr="Screen Shot 2018-04-11 at 8.41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73340" y="1286648"/>
            <a:ext cx="5124127" cy="437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325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1"/>
            <a:ext cx="3715845" cy="5294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&lt;html</a:t>
            </a:r>
            <a:r>
              <a:rPr lang="en-US" sz="1600" dirty="0" smtClean="0"/>
              <a:t>&gt;  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head</a:t>
            </a:r>
            <a:r>
              <a:rPr lang="en-US" sz="1600" dirty="0" smtClean="0"/>
              <a:t>&gt;  &lt;</a:t>
            </a:r>
            <a:r>
              <a:rPr lang="en-US" sz="1600" dirty="0"/>
              <a:t>title&gt;Table 4&lt;/title</a:t>
            </a:r>
            <a:r>
              <a:rPr lang="en-US" sz="1600" dirty="0" smtClean="0"/>
              <a:t>&gt;  &lt;</a:t>
            </a:r>
            <a:r>
              <a:rPr lang="en-US" sz="1600" dirty="0"/>
              <a:t>/head&gt;</a:t>
            </a:r>
            <a:br>
              <a:rPr lang="en-US" sz="1600" dirty="0"/>
            </a:br>
            <a:r>
              <a:rPr lang="en-US" sz="1600" dirty="0"/>
              <a:t>&lt;body&gt;</a:t>
            </a:r>
            <a:br>
              <a:rPr lang="en-US" sz="1600" dirty="0"/>
            </a:br>
            <a:r>
              <a:rPr lang="en-US" sz="1600" dirty="0"/>
              <a:t>&lt;table </a:t>
            </a:r>
            <a:r>
              <a:rPr lang="en-US" sz="1600" dirty="0">
                <a:solidFill>
                  <a:srgbClr val="000000"/>
                </a:solidFill>
              </a:rPr>
              <a:t>align="center" border="1" </a:t>
            </a:r>
            <a:endParaRPr lang="en-US" sz="16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cellpadding</a:t>
            </a:r>
            <a:r>
              <a:rPr lang="en-US" sz="1600" dirty="0">
                <a:solidFill>
                  <a:srgbClr val="000000"/>
                </a:solidFill>
              </a:rPr>
              <a:t>="40" </a:t>
            </a:r>
            <a:r>
              <a:rPr lang="en-US" sz="1600" b="1" dirty="0" err="1">
                <a:solidFill>
                  <a:srgbClr val="FF0000"/>
                </a:solidFill>
              </a:rPr>
              <a:t>bgcolor</a:t>
            </a:r>
            <a:r>
              <a:rPr lang="en-US" sz="1600" b="1" dirty="0">
                <a:solidFill>
                  <a:srgbClr val="FF0000"/>
                </a:solidFill>
              </a:rPr>
              <a:t>="silver"&gt; </a:t>
            </a:r>
            <a:endParaRPr lang="en-US" sz="1600" b="1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&lt;/table&gt;</a:t>
            </a:r>
            <a:br>
              <a:rPr lang="en-US" sz="1600" dirty="0"/>
            </a:br>
            <a:r>
              <a:rPr lang="en-US" sz="1600" dirty="0"/>
              <a:t>&lt;/body&gt;</a:t>
            </a:r>
            <a:br>
              <a:rPr lang="en-US" sz="1600" dirty="0"/>
            </a:br>
            <a:r>
              <a:rPr lang="en-US" sz="1600" dirty="0"/>
              <a:t>&lt;/html&gt; </a:t>
            </a:r>
            <a:endParaRPr lang="en-US" sz="16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5" name="Picture 4" descr="Screen Shot 2018-04-11 at 10.18.0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9605" y="1282020"/>
            <a:ext cx="4592965" cy="484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2159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1"/>
            <a:ext cx="3715845" cy="55408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&lt;html</a:t>
            </a:r>
            <a:r>
              <a:rPr lang="en-US" sz="1200" dirty="0" smtClean="0"/>
              <a:t>&gt;  &lt;</a:t>
            </a:r>
            <a:r>
              <a:rPr lang="en-US" sz="1200" dirty="0"/>
              <a:t>head</a:t>
            </a:r>
            <a:r>
              <a:rPr lang="en-US" sz="1200" dirty="0" smtClean="0"/>
              <a:t>&gt; </a:t>
            </a:r>
            <a:r>
              <a:rPr lang="en-US" sz="1200" dirty="0"/>
              <a:t> </a:t>
            </a:r>
            <a:r>
              <a:rPr lang="en-US" sz="1200" dirty="0" smtClean="0"/>
              <a:t>&lt;</a:t>
            </a:r>
            <a:r>
              <a:rPr lang="en-US" sz="1200" dirty="0"/>
              <a:t>title&gt;Table </a:t>
            </a:r>
            <a:r>
              <a:rPr lang="en-US" sz="1200" dirty="0" smtClean="0"/>
              <a:t>5&lt;</a:t>
            </a:r>
            <a:r>
              <a:rPr lang="en-US" sz="1200" dirty="0"/>
              <a:t>/title</a:t>
            </a:r>
            <a:r>
              <a:rPr lang="en-US" sz="1200" dirty="0" smtClean="0"/>
              <a:t>&gt; </a:t>
            </a:r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/head</a:t>
            </a:r>
            <a:r>
              <a:rPr lang="en-US" sz="1200" dirty="0" smtClean="0"/>
              <a:t>&gt;  &lt;</a:t>
            </a:r>
            <a:r>
              <a:rPr lang="en-US" sz="1200" dirty="0"/>
              <a:t>body&gt;</a:t>
            </a:r>
            <a:br>
              <a:rPr lang="en-US" sz="12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table </a:t>
            </a:r>
            <a:r>
              <a:rPr lang="en-US" sz="1600" dirty="0">
                <a:solidFill>
                  <a:srgbClr val="000000"/>
                </a:solidFill>
              </a:rPr>
              <a:t>align="center" border</a:t>
            </a:r>
            <a:r>
              <a:rPr lang="en-US" sz="1600" dirty="0" smtClean="0">
                <a:solidFill>
                  <a:srgbClr val="000000"/>
                </a:solidFill>
              </a:rPr>
              <a:t>=”</a:t>
            </a:r>
            <a:r>
              <a:rPr lang="en-US" sz="1800" b="1" dirty="0" smtClean="0">
                <a:solidFill>
                  <a:srgbClr val="FF0000"/>
                </a:solidFill>
              </a:rPr>
              <a:t>40</a:t>
            </a:r>
            <a:r>
              <a:rPr lang="en-US" sz="1600" dirty="0" smtClean="0">
                <a:solidFill>
                  <a:srgbClr val="000000"/>
                </a:solidFill>
              </a:rPr>
              <a:t>" </a:t>
            </a:r>
            <a:endParaRPr lang="en-US" sz="16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cellpadding</a:t>
            </a:r>
            <a:r>
              <a:rPr lang="en-US" sz="1600" dirty="0">
                <a:solidFill>
                  <a:srgbClr val="000000"/>
                </a:solidFill>
              </a:rPr>
              <a:t>="40" </a:t>
            </a:r>
            <a:r>
              <a:rPr lang="en-US" sz="1600" dirty="0" err="1">
                <a:solidFill>
                  <a:srgbClr val="000000"/>
                </a:solidFill>
              </a:rPr>
              <a:t>bgcolor</a:t>
            </a:r>
            <a:r>
              <a:rPr lang="en-US" sz="1600" dirty="0">
                <a:solidFill>
                  <a:srgbClr val="000000"/>
                </a:solidFill>
              </a:rPr>
              <a:t>="</a:t>
            </a:r>
            <a:r>
              <a:rPr lang="en-US" sz="1600" dirty="0" smtClean="0">
                <a:solidFill>
                  <a:srgbClr val="000000"/>
                </a:solidFill>
              </a:rPr>
              <a:t>silver”</a:t>
            </a:r>
          </a:p>
          <a:p>
            <a:pPr marL="0" indent="0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bordercolor</a:t>
            </a:r>
            <a:r>
              <a:rPr lang="en-US" sz="1600" b="1" dirty="0">
                <a:solidFill>
                  <a:srgbClr val="FF0000"/>
                </a:solidFill>
              </a:rPr>
              <a:t>="red"&gt; 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b="1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 &lt;</a:t>
            </a:r>
            <a:r>
              <a:rPr lang="en-US" sz="1600" dirty="0"/>
              <a:t>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&lt;td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800" dirty="0" smtClean="0"/>
              <a:t>  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r>
              <a:rPr lang="en-US" sz="800" dirty="0"/>
              <a:t/>
            </a:r>
            <a:br>
              <a:rPr lang="en-US" sz="800" dirty="0"/>
            </a:br>
            <a:endParaRPr lang="en-US" sz="8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/table</a:t>
            </a:r>
            <a:r>
              <a:rPr lang="en-US" sz="1200" dirty="0" smtClean="0"/>
              <a:t>&gt;   &lt;</a:t>
            </a:r>
            <a:r>
              <a:rPr lang="en-US" sz="1200" dirty="0"/>
              <a:t>/body</a:t>
            </a:r>
            <a:r>
              <a:rPr lang="en-US" sz="1200" dirty="0" smtClean="0"/>
              <a:t>&gt;  &lt;</a:t>
            </a:r>
            <a:r>
              <a:rPr lang="en-US" sz="1200" dirty="0"/>
              <a:t>/html&gt; </a:t>
            </a:r>
            <a:endParaRPr lang="en-US" sz="12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6" name="Picture 5" descr="Screen Shot 2018-04-11 at 8.52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73045" y="1430337"/>
            <a:ext cx="4796886" cy="42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105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1"/>
            <a:ext cx="3715845" cy="5294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&lt;html</a:t>
            </a:r>
            <a:r>
              <a:rPr lang="en-US" sz="1200" dirty="0" smtClean="0"/>
              <a:t>&gt;  &lt;</a:t>
            </a:r>
            <a:r>
              <a:rPr lang="en-US" sz="1200" dirty="0"/>
              <a:t>head</a:t>
            </a:r>
            <a:r>
              <a:rPr lang="en-US" sz="1200" dirty="0" smtClean="0"/>
              <a:t>&gt;  &lt;</a:t>
            </a:r>
            <a:r>
              <a:rPr lang="en-US" sz="1200" dirty="0"/>
              <a:t>title&gt;Table </a:t>
            </a:r>
            <a:r>
              <a:rPr lang="en-US" sz="1200" dirty="0" smtClean="0"/>
              <a:t>6&lt;</a:t>
            </a:r>
            <a:r>
              <a:rPr lang="en-US" sz="1200" dirty="0"/>
              <a:t>/title</a:t>
            </a:r>
            <a:r>
              <a:rPr lang="en-US" sz="1200" dirty="0" smtClean="0"/>
              <a:t>&gt; </a:t>
            </a:r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/head</a:t>
            </a:r>
            <a:r>
              <a:rPr lang="en-US" sz="1200" dirty="0" smtClean="0"/>
              <a:t>&gt;  &lt;</a:t>
            </a:r>
            <a:r>
              <a:rPr lang="en-US" sz="1200" dirty="0"/>
              <a:t>body&gt;</a:t>
            </a:r>
            <a:br>
              <a:rPr lang="en-US" sz="12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600" dirty="0"/>
              <a:t>table </a:t>
            </a:r>
            <a:r>
              <a:rPr lang="en-US" sz="1600" dirty="0">
                <a:solidFill>
                  <a:srgbClr val="000000"/>
                </a:solidFill>
              </a:rPr>
              <a:t>align="center" border</a:t>
            </a:r>
            <a:r>
              <a:rPr lang="en-US" sz="1600" dirty="0" smtClean="0">
                <a:solidFill>
                  <a:srgbClr val="000000"/>
                </a:solidFill>
              </a:rPr>
              <a:t>=”40" </a:t>
            </a:r>
            <a:endParaRPr lang="en-US" sz="16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cellpadding</a:t>
            </a:r>
            <a:r>
              <a:rPr lang="en-US" sz="1600" dirty="0">
                <a:solidFill>
                  <a:srgbClr val="000000"/>
                </a:solidFill>
              </a:rPr>
              <a:t>="40" </a:t>
            </a:r>
            <a:r>
              <a:rPr lang="en-US" sz="1600" dirty="0" err="1">
                <a:solidFill>
                  <a:srgbClr val="000000"/>
                </a:solidFill>
              </a:rPr>
              <a:t>bgcolor</a:t>
            </a:r>
            <a:r>
              <a:rPr lang="en-US" sz="1600" dirty="0">
                <a:solidFill>
                  <a:srgbClr val="000000"/>
                </a:solidFill>
              </a:rPr>
              <a:t>="</a:t>
            </a:r>
            <a:r>
              <a:rPr lang="en-US" sz="1600" dirty="0" smtClean="0">
                <a:solidFill>
                  <a:srgbClr val="000000"/>
                </a:solidFill>
              </a:rPr>
              <a:t>silver”</a:t>
            </a: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bordercolor</a:t>
            </a:r>
            <a:r>
              <a:rPr lang="en-US" sz="1600" dirty="0">
                <a:solidFill>
                  <a:srgbClr val="000000"/>
                </a:solidFill>
              </a:rPr>
              <a:t>="red"&gt; </a:t>
            </a:r>
            <a:endParaRPr lang="en-US" sz="16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dirty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</a:t>
            </a:r>
            <a:r>
              <a:rPr lang="en-US" sz="1600" b="1" dirty="0" smtClean="0">
                <a:solidFill>
                  <a:srgbClr val="FF0000"/>
                </a:solidFill>
              </a:rPr>
              <a:t>&lt;</a:t>
            </a:r>
            <a:r>
              <a:rPr lang="en-US" sz="1600" b="1" dirty="0">
                <a:solidFill>
                  <a:srgbClr val="FF0000"/>
                </a:solidFill>
              </a:rPr>
              <a:t>td align="center" </a:t>
            </a:r>
            <a:r>
              <a:rPr lang="en-US" sz="1600" b="1" dirty="0" err="1">
                <a:solidFill>
                  <a:srgbClr val="FF0000"/>
                </a:solidFill>
              </a:rPr>
              <a:t>colspan</a:t>
            </a:r>
            <a:r>
              <a:rPr lang="en-US" sz="1600" b="1" dirty="0">
                <a:solidFill>
                  <a:srgbClr val="FF0000"/>
                </a:solidFill>
              </a:rPr>
              <a:t>="3"&gt; 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Web Page Title&lt;/td&gt; </a:t>
            </a:r>
            <a:r>
              <a:rPr lang="en-US" sz="1600" dirty="0">
                <a:solidFill>
                  <a:srgbClr val="000000"/>
                </a:solidFill>
              </a:rPr>
              <a:t>&lt;/</a:t>
            </a:r>
            <a:r>
              <a:rPr lang="en-US" sz="1600" dirty="0" err="1">
                <a:solidFill>
                  <a:srgbClr val="000000"/>
                </a:solidFill>
              </a:rPr>
              <a:t>tr</a:t>
            </a:r>
            <a:r>
              <a:rPr lang="en-US" sz="1600" dirty="0">
                <a:solidFill>
                  <a:srgbClr val="000000"/>
                </a:solidFill>
              </a:rPr>
              <a:t>&gt; </a:t>
            </a:r>
          </a:p>
          <a:p>
            <a:pPr marL="0" indent="0">
              <a:buNone/>
            </a:pPr>
            <a:r>
              <a:rPr lang="en-US" sz="800" dirty="0" smtClean="0"/>
              <a:t>  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r>
              <a:rPr lang="en-US" sz="800" dirty="0"/>
              <a:t/>
            </a:r>
            <a:br>
              <a:rPr lang="en-US" sz="800" dirty="0"/>
            </a:br>
            <a:endParaRPr lang="en-US" sz="8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/table</a:t>
            </a:r>
            <a:r>
              <a:rPr lang="en-US" sz="1200" dirty="0" smtClean="0"/>
              <a:t>&gt;  &lt;</a:t>
            </a:r>
            <a:r>
              <a:rPr lang="en-US" sz="1200" dirty="0"/>
              <a:t>/body</a:t>
            </a:r>
            <a:r>
              <a:rPr lang="en-US" sz="1200" dirty="0" smtClean="0"/>
              <a:t>&gt;  &lt;</a:t>
            </a:r>
            <a:r>
              <a:rPr lang="en-US" sz="1200" dirty="0"/>
              <a:t>/html&gt; </a:t>
            </a:r>
            <a:endParaRPr lang="en-US" sz="12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5" name="Picture 4" descr="Screen Shot 2018-04-11 at 9.18.1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49566" y="1443944"/>
            <a:ext cx="4970955" cy="439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1367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1"/>
            <a:ext cx="3715845" cy="5294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&lt;html</a:t>
            </a:r>
            <a:r>
              <a:rPr lang="en-US" sz="1200" dirty="0" smtClean="0"/>
              <a:t>&gt;  &lt;</a:t>
            </a:r>
            <a:r>
              <a:rPr lang="en-US" sz="1200" dirty="0"/>
              <a:t>head</a:t>
            </a:r>
            <a:r>
              <a:rPr lang="en-US" sz="1200" dirty="0" smtClean="0"/>
              <a:t>&gt;  &lt;</a:t>
            </a:r>
            <a:r>
              <a:rPr lang="en-US" sz="1200" dirty="0"/>
              <a:t>title&gt;Table </a:t>
            </a:r>
            <a:r>
              <a:rPr lang="en-US" sz="1200" dirty="0" smtClean="0"/>
              <a:t>6&lt;</a:t>
            </a:r>
            <a:r>
              <a:rPr lang="en-US" sz="1200" dirty="0"/>
              <a:t>/title</a:t>
            </a:r>
            <a:r>
              <a:rPr lang="en-US" sz="1200" dirty="0" smtClean="0"/>
              <a:t>&gt; </a:t>
            </a:r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/head</a:t>
            </a:r>
            <a:r>
              <a:rPr lang="en-US" sz="1200" dirty="0" smtClean="0"/>
              <a:t>&gt;  &lt;</a:t>
            </a:r>
            <a:r>
              <a:rPr lang="en-US" sz="1200" dirty="0"/>
              <a:t>body&gt;</a:t>
            </a:r>
            <a:br>
              <a:rPr lang="en-US" sz="12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600" dirty="0"/>
              <a:t>table </a:t>
            </a:r>
            <a:r>
              <a:rPr lang="en-US" sz="1600" dirty="0">
                <a:solidFill>
                  <a:srgbClr val="000000"/>
                </a:solidFill>
              </a:rPr>
              <a:t>align="center" border</a:t>
            </a:r>
            <a:r>
              <a:rPr lang="en-US" sz="1600" dirty="0" smtClean="0">
                <a:solidFill>
                  <a:srgbClr val="000000"/>
                </a:solidFill>
              </a:rPr>
              <a:t>=”40" </a:t>
            </a:r>
            <a:endParaRPr lang="en-US" sz="16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cellpadding</a:t>
            </a:r>
            <a:r>
              <a:rPr lang="en-US" sz="1600" dirty="0">
                <a:solidFill>
                  <a:srgbClr val="000000"/>
                </a:solidFill>
              </a:rPr>
              <a:t>="40" </a:t>
            </a:r>
            <a:r>
              <a:rPr lang="en-US" sz="1600" dirty="0" err="1">
                <a:solidFill>
                  <a:srgbClr val="000000"/>
                </a:solidFill>
              </a:rPr>
              <a:t>bgcolor</a:t>
            </a:r>
            <a:r>
              <a:rPr lang="en-US" sz="1600" dirty="0">
                <a:solidFill>
                  <a:srgbClr val="000000"/>
                </a:solidFill>
              </a:rPr>
              <a:t>="</a:t>
            </a:r>
            <a:r>
              <a:rPr lang="en-US" sz="1600" dirty="0" smtClean="0">
                <a:solidFill>
                  <a:srgbClr val="000000"/>
                </a:solidFill>
              </a:rPr>
              <a:t>silver”</a:t>
            </a: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bordercolor</a:t>
            </a:r>
            <a:r>
              <a:rPr lang="en-US" sz="1600" dirty="0">
                <a:solidFill>
                  <a:srgbClr val="000000"/>
                </a:solidFill>
              </a:rPr>
              <a:t>="</a:t>
            </a:r>
            <a:r>
              <a:rPr lang="en-US" sz="1600" dirty="0" smtClean="0">
                <a:solidFill>
                  <a:srgbClr val="000000"/>
                </a:solidFill>
              </a:rPr>
              <a:t>red”</a:t>
            </a:r>
            <a:r>
              <a:rPr lang="en-US" sz="1000" dirty="0">
                <a:solidFill>
                  <a:srgbClr val="000000"/>
                </a:solidFill>
              </a:rPr>
              <a:t>&gt;</a:t>
            </a:r>
            <a:r>
              <a:rPr lang="en-US" sz="100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endParaRPr lang="en-US" sz="10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000" dirty="0" smtClean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&lt;</a:t>
            </a:r>
            <a:r>
              <a:rPr lang="en-US" sz="1600" dirty="0" err="1" smtClean="0">
                <a:solidFill>
                  <a:srgbClr val="000000"/>
                </a:solidFill>
              </a:rPr>
              <a:t>tr</a:t>
            </a:r>
            <a:r>
              <a:rPr lang="en-US" sz="1600" dirty="0" smtClean="0">
                <a:solidFill>
                  <a:srgbClr val="000000"/>
                </a:solidFill>
              </a:rPr>
              <a:t>&gt; &lt;</a:t>
            </a:r>
            <a:r>
              <a:rPr lang="en-US" sz="1600" dirty="0">
                <a:solidFill>
                  <a:srgbClr val="000000"/>
                </a:solidFill>
              </a:rPr>
              <a:t>td align="center" </a:t>
            </a:r>
            <a:r>
              <a:rPr lang="en-US" sz="1600" dirty="0" err="1">
                <a:solidFill>
                  <a:srgbClr val="000000"/>
                </a:solidFill>
              </a:rPr>
              <a:t>colspan</a:t>
            </a:r>
            <a:r>
              <a:rPr lang="en-US" sz="1600" dirty="0">
                <a:solidFill>
                  <a:srgbClr val="000000"/>
                </a:solidFill>
              </a:rPr>
              <a:t>="3"&gt;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Web Page Title&lt;/td&gt; &lt;/</a:t>
            </a:r>
            <a:r>
              <a:rPr lang="en-US" sz="1600" dirty="0" err="1">
                <a:solidFill>
                  <a:srgbClr val="000000"/>
                </a:solidFill>
              </a:rPr>
              <a:t>tr</a:t>
            </a:r>
            <a:r>
              <a:rPr lang="en-US" sz="1600" dirty="0">
                <a:solidFill>
                  <a:srgbClr val="000000"/>
                </a:solidFill>
              </a:rPr>
              <a:t>&gt; </a:t>
            </a:r>
          </a:p>
          <a:p>
            <a:pPr marL="0" indent="0">
              <a:buNone/>
            </a:pPr>
            <a:r>
              <a:rPr lang="en-US" sz="800" dirty="0" smtClean="0"/>
              <a:t>  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&lt;td align="center" </a:t>
            </a:r>
          </a:p>
          <a:p>
            <a:pPr marL="0" indent="0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bgcolor</a:t>
            </a:r>
            <a:r>
              <a:rPr lang="en-US" sz="1600" b="1" dirty="0">
                <a:solidFill>
                  <a:srgbClr val="FF0000"/>
                </a:solidFill>
              </a:rPr>
              <a:t>="#</a:t>
            </a:r>
            <a:r>
              <a:rPr lang="en-US" sz="1600" b="1" dirty="0" err="1">
                <a:solidFill>
                  <a:srgbClr val="FF0000"/>
                </a:solidFill>
              </a:rPr>
              <a:t>ccddff</a:t>
            </a:r>
            <a:r>
              <a:rPr lang="en-US" sz="1600" b="1" dirty="0">
                <a:solidFill>
                  <a:srgbClr val="FF0000"/>
                </a:solidFill>
              </a:rPr>
              <a:t>"&gt;</a:t>
            </a:r>
            <a:r>
              <a:rPr lang="en-US" sz="1600" b="1" dirty="0" err="1">
                <a:solidFill>
                  <a:srgbClr val="FF0000"/>
                </a:solidFill>
              </a:rPr>
              <a:t>ccddff</a:t>
            </a:r>
            <a:r>
              <a:rPr lang="en-US" sz="1600" b="1" dirty="0">
                <a:solidFill>
                  <a:srgbClr val="FF0000"/>
                </a:solidFill>
              </a:rPr>
              <a:t>&lt;/td&gt;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r>
              <a:rPr lang="en-US" sz="800" dirty="0"/>
              <a:t/>
            </a:r>
            <a:br>
              <a:rPr lang="en-US" sz="800" dirty="0"/>
            </a:br>
            <a:endParaRPr lang="en-US" sz="8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/table</a:t>
            </a:r>
            <a:r>
              <a:rPr lang="en-US" sz="1200" dirty="0" smtClean="0"/>
              <a:t>&gt;  &lt;</a:t>
            </a:r>
            <a:r>
              <a:rPr lang="en-US" sz="1200" dirty="0"/>
              <a:t>/body</a:t>
            </a:r>
            <a:r>
              <a:rPr lang="en-US" sz="1200" dirty="0" smtClean="0"/>
              <a:t>&gt;  &lt;</a:t>
            </a:r>
            <a:r>
              <a:rPr lang="en-US" sz="1200" dirty="0"/>
              <a:t>/html&gt; </a:t>
            </a:r>
            <a:endParaRPr lang="en-US" sz="12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6" name="Picture 5" descr="Screen Shot 2018-04-11 at 10.24.0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50904" y="1245735"/>
            <a:ext cx="4929809" cy="488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0883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15845" cy="101201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tml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1"/>
            <a:ext cx="3715845" cy="5294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&lt;html</a:t>
            </a:r>
            <a:r>
              <a:rPr lang="en-US" sz="1200" dirty="0" smtClean="0"/>
              <a:t>&gt;  &lt;</a:t>
            </a:r>
            <a:r>
              <a:rPr lang="en-US" sz="1200" dirty="0"/>
              <a:t>head</a:t>
            </a:r>
            <a:r>
              <a:rPr lang="en-US" sz="1200" dirty="0" smtClean="0"/>
              <a:t>&gt;  &lt;</a:t>
            </a:r>
            <a:r>
              <a:rPr lang="en-US" sz="1200" dirty="0"/>
              <a:t>title&gt;Table </a:t>
            </a:r>
            <a:r>
              <a:rPr lang="en-US" sz="1200" dirty="0" smtClean="0"/>
              <a:t>6&lt;</a:t>
            </a:r>
            <a:r>
              <a:rPr lang="en-US" sz="1200" dirty="0"/>
              <a:t>/title</a:t>
            </a:r>
            <a:r>
              <a:rPr lang="en-US" sz="1200" dirty="0" smtClean="0"/>
              <a:t>&gt; </a:t>
            </a:r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/head</a:t>
            </a:r>
            <a:r>
              <a:rPr lang="en-US" sz="1200" dirty="0" smtClean="0"/>
              <a:t>&gt;  &lt;</a:t>
            </a:r>
            <a:r>
              <a:rPr lang="en-US" sz="1200" dirty="0"/>
              <a:t>body&gt;</a:t>
            </a:r>
            <a:br>
              <a:rPr lang="en-US" sz="12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600" dirty="0"/>
              <a:t>table </a:t>
            </a:r>
            <a:r>
              <a:rPr lang="en-US" sz="1600" dirty="0">
                <a:solidFill>
                  <a:srgbClr val="000000"/>
                </a:solidFill>
              </a:rPr>
              <a:t>align="center" border</a:t>
            </a:r>
            <a:r>
              <a:rPr lang="en-US" sz="1600" dirty="0" smtClean="0">
                <a:solidFill>
                  <a:srgbClr val="000000"/>
                </a:solidFill>
              </a:rPr>
              <a:t>=”</a:t>
            </a:r>
            <a:r>
              <a:rPr lang="en-US" sz="1600" b="1" dirty="0" smtClean="0">
                <a:solidFill>
                  <a:srgbClr val="FF0000"/>
                </a:solidFill>
              </a:rPr>
              <a:t>20</a:t>
            </a:r>
            <a:r>
              <a:rPr lang="en-US" sz="1600" dirty="0" smtClean="0">
                <a:solidFill>
                  <a:srgbClr val="000000"/>
                </a:solidFill>
              </a:rPr>
              <a:t>" </a:t>
            </a:r>
            <a:endParaRPr lang="en-US" sz="16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cellpadding</a:t>
            </a:r>
            <a:r>
              <a:rPr lang="en-US" sz="1600" dirty="0">
                <a:solidFill>
                  <a:srgbClr val="000000"/>
                </a:solidFill>
              </a:rPr>
              <a:t>="40" </a:t>
            </a:r>
            <a:r>
              <a:rPr lang="en-US" sz="1600" dirty="0" err="1">
                <a:solidFill>
                  <a:srgbClr val="000000"/>
                </a:solidFill>
              </a:rPr>
              <a:t>bgcolor</a:t>
            </a:r>
            <a:r>
              <a:rPr lang="en-US" sz="1600" dirty="0">
                <a:solidFill>
                  <a:srgbClr val="000000"/>
                </a:solidFill>
              </a:rPr>
              <a:t>="</a:t>
            </a:r>
            <a:r>
              <a:rPr lang="en-US" sz="1600" dirty="0" smtClean="0">
                <a:solidFill>
                  <a:srgbClr val="000000"/>
                </a:solidFill>
              </a:rPr>
              <a:t>silver”</a:t>
            </a:r>
          </a:p>
          <a:p>
            <a:pPr marL="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bordercolor</a:t>
            </a:r>
            <a:r>
              <a:rPr lang="en-US" sz="1600" dirty="0">
                <a:solidFill>
                  <a:srgbClr val="000000"/>
                </a:solidFill>
              </a:rPr>
              <a:t>="</a:t>
            </a:r>
            <a:r>
              <a:rPr lang="en-US" sz="1600" dirty="0" smtClean="0">
                <a:solidFill>
                  <a:srgbClr val="000000"/>
                </a:solidFill>
              </a:rPr>
              <a:t>red”</a:t>
            </a:r>
            <a:r>
              <a:rPr lang="en-US" sz="1000" dirty="0">
                <a:solidFill>
                  <a:srgbClr val="000000"/>
                </a:solidFill>
              </a:rPr>
              <a:t>&gt;</a:t>
            </a:r>
            <a:r>
              <a:rPr lang="en-US" sz="100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endParaRPr lang="en-US" sz="1000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000" dirty="0" smtClean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&lt;</a:t>
            </a:r>
            <a:r>
              <a:rPr lang="en-US" sz="1600" dirty="0" err="1" smtClean="0">
                <a:solidFill>
                  <a:srgbClr val="000000"/>
                </a:solidFill>
              </a:rPr>
              <a:t>tr</a:t>
            </a:r>
            <a:r>
              <a:rPr lang="en-US" sz="1600" dirty="0" smtClean="0">
                <a:solidFill>
                  <a:srgbClr val="000000"/>
                </a:solidFill>
              </a:rPr>
              <a:t>&gt; &lt;</a:t>
            </a:r>
            <a:r>
              <a:rPr lang="en-US" sz="1600" dirty="0">
                <a:solidFill>
                  <a:srgbClr val="000000"/>
                </a:solidFill>
              </a:rPr>
              <a:t>td align="center" </a:t>
            </a:r>
            <a:r>
              <a:rPr lang="en-US" sz="1600" dirty="0" err="1">
                <a:solidFill>
                  <a:srgbClr val="000000"/>
                </a:solidFill>
              </a:rPr>
              <a:t>colspan</a:t>
            </a:r>
            <a:r>
              <a:rPr lang="en-US" sz="1600" dirty="0">
                <a:solidFill>
                  <a:srgbClr val="000000"/>
                </a:solidFill>
              </a:rPr>
              <a:t>="3"</a:t>
            </a:r>
            <a:r>
              <a:rPr lang="en-US" sz="1600" dirty="0" smtClean="0">
                <a:solidFill>
                  <a:srgbClr val="00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width="400" height="40"&gt; Web Page Title, width 400 </a:t>
            </a:r>
            <a:r>
              <a:rPr lang="en-US" sz="1600" b="1" dirty="0" err="1">
                <a:solidFill>
                  <a:srgbClr val="FF0000"/>
                </a:solidFill>
              </a:rPr>
              <a:t>px</a:t>
            </a:r>
            <a:r>
              <a:rPr lang="en-US" sz="1600" b="1" dirty="0">
                <a:solidFill>
                  <a:srgbClr val="FF0000"/>
                </a:solidFill>
              </a:rPr>
              <a:t>, height 40 </a:t>
            </a:r>
            <a:r>
              <a:rPr lang="en-US" sz="1600" b="1" dirty="0" err="1">
                <a:solidFill>
                  <a:srgbClr val="FF0000"/>
                </a:solidFill>
              </a:rPr>
              <a:t>px</a:t>
            </a:r>
            <a:r>
              <a:rPr lang="en-US" sz="1600" b="1" dirty="0">
                <a:solidFill>
                  <a:srgbClr val="FF0000"/>
                </a:solidFill>
              </a:rPr>
              <a:t>&lt;/td&gt; 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&lt;</a:t>
            </a:r>
            <a:r>
              <a:rPr lang="en-US" sz="1600" dirty="0">
                <a:solidFill>
                  <a:srgbClr val="000000"/>
                </a:solidFill>
              </a:rPr>
              <a:t>/</a:t>
            </a:r>
            <a:r>
              <a:rPr lang="en-US" sz="1600" dirty="0" err="1">
                <a:solidFill>
                  <a:srgbClr val="000000"/>
                </a:solidFill>
              </a:rPr>
              <a:t>tr</a:t>
            </a:r>
            <a:r>
              <a:rPr lang="en-US" sz="1600" dirty="0">
                <a:solidFill>
                  <a:srgbClr val="000000"/>
                </a:solidFill>
              </a:rPr>
              <a:t>&gt; </a:t>
            </a:r>
          </a:p>
          <a:p>
            <a:pPr marL="0" indent="0">
              <a:buNone/>
            </a:pPr>
            <a:r>
              <a:rPr lang="en-US" sz="800" dirty="0" smtClean="0"/>
              <a:t>  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&lt;td align="center" </a:t>
            </a:r>
          </a:p>
          <a:p>
            <a:pPr marL="0" indent="0">
              <a:buNone/>
            </a:pPr>
            <a:r>
              <a:rPr lang="en-US" sz="1600" dirty="0" err="1"/>
              <a:t>bgcolor</a:t>
            </a:r>
            <a:r>
              <a:rPr lang="en-US" sz="1600" dirty="0"/>
              <a:t>="#</a:t>
            </a:r>
            <a:r>
              <a:rPr lang="en-US" sz="1600" dirty="0" err="1"/>
              <a:t>ccddff</a:t>
            </a:r>
            <a:r>
              <a:rPr lang="en-US" sz="1600" dirty="0"/>
              <a:t>"</a:t>
            </a:r>
            <a:r>
              <a:rPr lang="en-US" sz="1600" dirty="0" smtClean="0"/>
              <a:t>&gt;#</a:t>
            </a:r>
            <a:r>
              <a:rPr lang="en-US" sz="1600" dirty="0" err="1" smtClean="0"/>
              <a:t>ccddff</a:t>
            </a:r>
            <a:r>
              <a:rPr lang="en-US" sz="1600" dirty="0"/>
              <a:t>&lt;/td&gt;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r>
              <a:rPr lang="en-US" sz="800" dirty="0"/>
              <a:t/>
            </a:r>
            <a:br>
              <a:rPr lang="en-US" sz="800" dirty="0"/>
            </a:br>
            <a:endParaRPr lang="en-US" sz="8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 err="1"/>
              <a:t>tr</a:t>
            </a:r>
            <a:r>
              <a:rPr lang="en-US" sz="1600" dirty="0" smtClean="0"/>
              <a:t>&gt;  &lt;</a:t>
            </a:r>
            <a:r>
              <a:rPr lang="en-US" sz="1600" dirty="0"/>
              <a:t>td align="center"&gt;O&lt;/td</a:t>
            </a:r>
            <a:r>
              <a:rPr lang="en-US" sz="1600" dirty="0" smtClean="0"/>
              <a:t>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align="center"&gt;O&lt;/td&gt;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td align="center"&gt;X&lt;/td&gt;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  <a:br>
              <a:rPr lang="en-US" sz="1600" dirty="0"/>
            </a:b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&lt;</a:t>
            </a:r>
            <a:r>
              <a:rPr lang="en-US" sz="1200" dirty="0"/>
              <a:t>/table</a:t>
            </a:r>
            <a:r>
              <a:rPr lang="en-US" sz="1200" dirty="0" smtClean="0"/>
              <a:t>&gt;  &lt;</a:t>
            </a:r>
            <a:r>
              <a:rPr lang="en-US" sz="1200" dirty="0"/>
              <a:t>/body</a:t>
            </a:r>
            <a:r>
              <a:rPr lang="en-US" sz="1200" dirty="0" smtClean="0"/>
              <a:t>&gt;  &lt;</a:t>
            </a:r>
            <a:r>
              <a:rPr lang="en-US" sz="1200" dirty="0"/>
              <a:t>/html&gt; </a:t>
            </a:r>
            <a:endParaRPr lang="en-US" sz="1200" dirty="0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7702" y="274638"/>
            <a:ext cx="3715845" cy="1012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Web</a:t>
            </a:r>
            <a:endParaRPr lang="en-US" dirty="0"/>
          </a:p>
        </p:txBody>
      </p:sp>
      <p:pic>
        <p:nvPicPr>
          <p:cNvPr id="7" name="Picture 6" descr="Screen Shot 2018-04-11 at 10.22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49567" y="1286649"/>
            <a:ext cx="4970954" cy="357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091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163</Words>
  <Application>Microsoft Office PowerPoint</Application>
  <PresentationFormat>On-screen Show (4:3)</PresentationFormat>
  <Paragraphs>135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Tables Homework</vt:lpstr>
      <vt:lpstr>html file</vt:lpstr>
      <vt:lpstr>html file</vt:lpstr>
      <vt:lpstr>html file</vt:lpstr>
      <vt:lpstr>html file</vt:lpstr>
      <vt:lpstr>html file</vt:lpstr>
      <vt:lpstr>html file</vt:lpstr>
      <vt:lpstr>html file</vt:lpstr>
      <vt:lpstr>html file</vt:lpstr>
      <vt:lpstr>html file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Mayis Seapan</dc:creator>
  <cp:lastModifiedBy>Thomas R Keane</cp:lastModifiedBy>
  <cp:revision>41</cp:revision>
  <dcterms:created xsi:type="dcterms:W3CDTF">2018-04-11T13:55:39Z</dcterms:created>
  <dcterms:modified xsi:type="dcterms:W3CDTF">2018-04-16T13:39:13Z</dcterms:modified>
</cp:coreProperties>
</file>