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678"/>
  </p:normalViewPr>
  <p:slideViewPr>
    <p:cSldViewPr snapToObjects="1">
      <p:cViewPr varScale="1">
        <p:scale>
          <a:sx n="218" d="100"/>
          <a:sy n="218" d="100"/>
        </p:scale>
        <p:origin x="22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8/20/18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0" y="459580"/>
            <a:ext cx="2514600" cy="664369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0"/>
            <a:ext cx="5486400" cy="3636169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0" y="1200150"/>
            <a:ext cx="2514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4950"/>
            <a:ext cx="8229600" cy="2651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6618930" y="515937"/>
            <a:ext cx="2057400" cy="3579813"/>
          </a:xfr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15937"/>
            <a:ext cx="6019800" cy="35798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3528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028A5-D74C-9248-B723-0EC6CD7F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49DA271-5D74-634F-9D21-C09B874B18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30237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229600" cy="2651125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77691"/>
            <a:ext cx="7772400" cy="1021556"/>
          </a:xfr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352550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1"/>
            <a:ext cx="4038600" cy="3108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14350"/>
            <a:ext cx="4040188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28825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514350"/>
            <a:ext cx="4041775" cy="77390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28825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742950"/>
          </a:xfr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5052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276600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38150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38151"/>
            <a:ext cx="5111750" cy="3657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28750"/>
            <a:ext cx="3008313" cy="2667001"/>
          </a:xfrm>
        </p:spPr>
        <p:txBody>
          <a:bodyPr/>
          <a:lstStyle>
            <a:lvl1pPr marL="0" indent="0">
              <a:buNone/>
              <a:defRPr sz="1400">
                <a:solidFill>
                  <a:srgbClr val="00609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563998" y="4767263"/>
            <a:ext cx="2133600" cy="27463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14400"/>
            <a:ext cx="8229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43100"/>
            <a:ext cx="82296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Helvetica Neue" charset="0"/>
              </a:defRPr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80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Geneva" pitchFamily="-65" charset="-128"/>
          <a:cs typeface="Calibri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62B9-9B7C-D144-84C0-73F75744D5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9DB0FB-0262-2F45-B17F-5A7BF65024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21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9C794-423B-2D48-90CE-B4A57A81A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D34A6-9C41-CE44-BF17-3208359FF4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5D44D-C8F8-6E4E-AF80-918C63286BE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0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6F3D2-1E75-B64D-9F59-01A8D8E70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713751-8747-AE44-8444-D8D53C7E7F8A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492D6-6761-1F40-B418-7061F20EE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FD31D1-2ECC-A641-AF83-D32892FEFC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485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</TotalTime>
  <Words>2</Words>
  <Application>Microsoft Macintosh PowerPoint</Application>
  <PresentationFormat>On-screen Show (16:9)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ヒラギノ角ゴ Pro W3</vt:lpstr>
      <vt:lpstr>Arial</vt:lpstr>
      <vt:lpstr>Calibri</vt:lpstr>
      <vt:lpstr>Geneva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>University of Delaware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Microsoft Office User</cp:lastModifiedBy>
  <cp:revision>57</cp:revision>
  <dcterms:created xsi:type="dcterms:W3CDTF">2014-12-16T17:00:44Z</dcterms:created>
  <dcterms:modified xsi:type="dcterms:W3CDTF">2018-08-20T20:41:53Z</dcterms:modified>
</cp:coreProperties>
</file>