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8"/>
  </p:normalViewPr>
  <p:slideViewPr>
    <p:cSldViewPr snapToObjects="1">
      <p:cViewPr varScale="1">
        <p:scale>
          <a:sx n="218" d="100"/>
          <a:sy n="218" d="100"/>
        </p:scale>
        <p:origin x="224" y="4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7864FA-209B-1043-A841-ED36060A1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2CEFA-0C9E-F447-ADE1-E24CB476DE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10477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6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60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319"/>
            <a:ext cx="7772400" cy="1102519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3A62C-3036-4C46-B0F0-66308DE03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D99C644-4638-8D4D-B856-976C6DE8E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E5C1-F36E-8F43-9D11-37CA75F6C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C3AD-A4EC-8642-99EE-A8D5708A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3148-9941-E14E-A603-F39688A7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8E211-F724-124E-9C4D-16A3BB40F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C195F-F5CF-1D4A-8A0D-6A65A59F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3693C-2F5F-A840-B8EC-467E0754033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4A2BF-7151-294E-9081-AF1442DB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212B5-0F56-F54E-A817-E76960324B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</Words>
  <Application>Microsoft Macintosh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58</cp:revision>
  <dcterms:created xsi:type="dcterms:W3CDTF">2014-12-16T17:00:44Z</dcterms:created>
  <dcterms:modified xsi:type="dcterms:W3CDTF">2018-08-20T15:34:00Z</dcterms:modified>
</cp:coreProperties>
</file>