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6858000" cy="51435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78"/>
  </p:normalViewPr>
  <p:slideViewPr>
    <p:cSldViewPr snapToObjects="1">
      <p:cViewPr varScale="1">
        <p:scale>
          <a:sx n="218" d="100"/>
          <a:sy n="218" d="100"/>
        </p:scale>
        <p:origin x="1968" y="184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A5CB7454-15C1-A944-AC37-5542B6D3ECE9}" type="datetime1">
              <a:rPr lang="en-US"/>
              <a:pPr>
                <a:defRPr/>
              </a:pPr>
              <a:t>9/17/18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6CAD9EFA-3E97-9B4D-8EE7-720657CEF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77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1210EC45-414C-6A4E-BBBD-A09AEA33A371}" type="datetime1">
              <a:rPr lang="en-US"/>
              <a:pPr>
                <a:defRPr/>
              </a:pPr>
              <a:t>9/17/18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CFE6EDC6-DD80-2D48-A9E8-763FB51E6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406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95F1C-3447-014F-A03E-65CA47372F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14350" y="742950"/>
            <a:ext cx="5829300" cy="1066800"/>
          </a:xfrm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4E5FC10-9685-A346-8AD2-79119408731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28700" y="2419350"/>
            <a:ext cx="4800600" cy="12192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B0F0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11706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628900" y="4781551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C6F69E68-A1F7-A441-8DC9-1255D615ACC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019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438150"/>
            <a:ext cx="1543050" cy="3657601"/>
          </a:xfrm>
        </p:spPr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438150"/>
            <a:ext cx="4514850" cy="3657601"/>
          </a:xfrm>
        </p:spPr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600325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FD8FFC6-973B-2442-BCAF-B040FDE7B89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14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591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2647950"/>
            <a:ext cx="5829300" cy="1021556"/>
          </a:xfrm>
        </p:spPr>
        <p:txBody>
          <a:bodyPr anchor="t">
            <a:normAutofit/>
          </a:bodyPr>
          <a:lstStyle>
            <a:lvl1pPr algn="l">
              <a:defRPr sz="2400" b="1" cap="all">
                <a:solidFill>
                  <a:srgbClr val="00B0F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1522809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5146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B8643EE7-E1E3-6A41-AED4-ADD0882BF9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18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14350"/>
            <a:ext cx="6172200" cy="742950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409702"/>
            <a:ext cx="3028950" cy="2686049"/>
          </a:xfrm>
        </p:spPr>
        <p:txBody>
          <a:bodyPr/>
          <a:lstStyle>
            <a:lvl1pPr>
              <a:defRPr sz="2100">
                <a:solidFill>
                  <a:srgbClr val="006096"/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409702"/>
            <a:ext cx="3028950" cy="2686049"/>
          </a:xfrm>
        </p:spPr>
        <p:txBody>
          <a:bodyPr/>
          <a:lstStyle>
            <a:lvl1pPr>
              <a:defRPr sz="2100">
                <a:solidFill>
                  <a:srgbClr val="006096"/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2F8EF95E-660F-6F48-9B3C-B3F93E20AC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984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502445"/>
            <a:ext cx="3030141" cy="77390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609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276350"/>
            <a:ext cx="3030141" cy="2963466"/>
          </a:xfrm>
        </p:spPr>
        <p:txBody>
          <a:bodyPr/>
          <a:lstStyle>
            <a:lvl1pPr>
              <a:defRPr sz="1800">
                <a:solidFill>
                  <a:srgbClr val="006096"/>
                </a:solidFill>
              </a:defRPr>
            </a:lvl1pPr>
            <a:lvl2pPr>
              <a:defRPr sz="1500">
                <a:solidFill>
                  <a:srgbClr val="006096"/>
                </a:solidFill>
              </a:defRPr>
            </a:lvl2pPr>
            <a:lvl3pPr>
              <a:defRPr sz="1350">
                <a:solidFill>
                  <a:srgbClr val="006096"/>
                </a:solidFill>
              </a:defRPr>
            </a:lvl3pPr>
            <a:lvl4pPr>
              <a:defRPr sz="1200">
                <a:solidFill>
                  <a:srgbClr val="006096"/>
                </a:solidFill>
              </a:defRPr>
            </a:lvl4pPr>
            <a:lvl5pPr>
              <a:defRPr sz="1200">
                <a:solidFill>
                  <a:srgbClr val="006096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502445"/>
            <a:ext cx="3031331" cy="77390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609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1276350"/>
            <a:ext cx="3031331" cy="2963466"/>
          </a:xfrm>
        </p:spPr>
        <p:txBody>
          <a:bodyPr/>
          <a:lstStyle>
            <a:lvl1pPr>
              <a:defRPr sz="1800">
                <a:solidFill>
                  <a:srgbClr val="006096"/>
                </a:solidFill>
              </a:defRPr>
            </a:lvl1pPr>
            <a:lvl2pPr>
              <a:defRPr sz="1500">
                <a:solidFill>
                  <a:srgbClr val="006096"/>
                </a:solidFill>
              </a:defRPr>
            </a:lvl2pPr>
            <a:lvl3pPr>
              <a:defRPr sz="1350">
                <a:solidFill>
                  <a:srgbClr val="006096"/>
                </a:solidFill>
              </a:defRPr>
            </a:lvl3pPr>
            <a:lvl4pPr>
              <a:defRPr sz="1200">
                <a:solidFill>
                  <a:srgbClr val="006096"/>
                </a:solidFill>
              </a:defRPr>
            </a:lvl4pPr>
            <a:lvl5pPr>
              <a:defRPr sz="1200">
                <a:solidFill>
                  <a:srgbClr val="006096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57A9B1A9-890C-8B44-BE90-7CB4395EE4D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04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388F1A38-2662-714D-BA55-F0640804B74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544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D5524B65-BD56-BC42-A8D4-F7B262BC0E7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038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514350"/>
            <a:ext cx="2256235" cy="947738"/>
          </a:xfrm>
        </p:spPr>
        <p:txBody>
          <a:bodyPr anchor="b"/>
          <a:lstStyle>
            <a:lvl1pPr algn="l">
              <a:defRPr sz="15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514351"/>
            <a:ext cx="3833813" cy="3581400"/>
          </a:xfrm>
        </p:spPr>
        <p:txBody>
          <a:bodyPr/>
          <a:lstStyle>
            <a:lvl1pPr>
              <a:defRPr sz="2400">
                <a:solidFill>
                  <a:srgbClr val="006096"/>
                </a:solidFill>
              </a:defRPr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657351"/>
            <a:ext cx="2256235" cy="2438400"/>
          </a:xfrm>
        </p:spPr>
        <p:txBody>
          <a:bodyPr/>
          <a:lstStyle>
            <a:lvl1pPr marL="0" indent="0">
              <a:buNone/>
              <a:defRPr sz="1050">
                <a:solidFill>
                  <a:srgbClr val="00609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25146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0C045864-67DE-844A-AC03-EBD93572A5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630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15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504"/>
            <a:ext cx="4114800" cy="375047"/>
          </a:xfrm>
        </p:spPr>
        <p:txBody>
          <a:bodyPr/>
          <a:lstStyle>
            <a:lvl1pPr marL="0" indent="0">
              <a:buNone/>
              <a:defRPr sz="1050">
                <a:solidFill>
                  <a:srgbClr val="00609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25146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183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590550"/>
            <a:ext cx="61722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1619251"/>
            <a:ext cx="61722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hf hdr="0" ft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1"/>
          </a:solidFill>
          <a:latin typeface="Calibri"/>
          <a:ea typeface="Geneva" pitchFamily="-65" charset="-128"/>
          <a:cs typeface="Calibri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622AA53-EB84-D347-8963-02967712252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55811-099D-0F4A-AE0A-F24AC40F4B3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05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41614-8A29-644B-9276-14B1E0496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FF75E-F18E-434E-A172-07021A2C9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EC4347-CDF9-1C41-87C5-D75D7DCC0B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184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A14AF-5DD4-4F41-AAAB-AA86AE213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AC4529-FBF7-514B-ADB4-FDEF0C4DBC9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17B67-C450-394E-89E6-BAFF11160A7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AA33A8-E83A-8D4C-A211-F158DCE581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537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D Primary and Secondary">
      <a:dk1>
        <a:sysClr val="windowText" lastClr="000000"/>
      </a:dk1>
      <a:lt1>
        <a:sysClr val="window" lastClr="FFFFFF"/>
      </a:lt1>
      <a:dk2>
        <a:srgbClr val="00539F"/>
      </a:dk2>
      <a:lt2>
        <a:srgbClr val="EEECE1"/>
      </a:lt2>
      <a:accent1>
        <a:srgbClr val="4F81BD"/>
      </a:accent1>
      <a:accent2>
        <a:srgbClr val="AF1E2D"/>
      </a:accent2>
      <a:accent3>
        <a:srgbClr val="BED600"/>
      </a:accent3>
      <a:accent4>
        <a:srgbClr val="5A8E22"/>
      </a:accent4>
      <a:accent5>
        <a:srgbClr val="00A0DF"/>
      </a:accent5>
      <a:accent6>
        <a:srgbClr val="EF8200"/>
      </a:accent6>
      <a:hlink>
        <a:srgbClr val="0053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2</Words>
  <Application>Microsoft Macintosh PowerPoint</Application>
  <PresentationFormat>Custom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ヒラギノ角ゴ Pro W3</vt:lpstr>
      <vt:lpstr>Arial</vt:lpstr>
      <vt:lpstr>Calibri</vt:lpstr>
      <vt:lpstr>Geneva</vt:lpstr>
      <vt:lpstr>Helvetica Neue</vt:lpstr>
      <vt:lpstr>Office Theme</vt:lpstr>
      <vt:lpstr>PowerPoint Presentation</vt:lpstr>
      <vt:lpstr>PowerPoint Presentation</vt:lpstr>
      <vt:lpstr>PowerPoint Presentation</vt:lpstr>
    </vt:vector>
  </TitlesOfParts>
  <Company>University of Delaware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 Armstrong</dc:creator>
  <cp:lastModifiedBy>Microsoft Office User</cp:lastModifiedBy>
  <cp:revision>65</cp:revision>
  <dcterms:created xsi:type="dcterms:W3CDTF">2014-12-16T17:00:44Z</dcterms:created>
  <dcterms:modified xsi:type="dcterms:W3CDTF">2018-09-17T20:16:59Z</dcterms:modified>
</cp:coreProperties>
</file>